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66" r:id="rId2"/>
    <p:sldId id="274" r:id="rId3"/>
    <p:sldId id="273" r:id="rId4"/>
    <p:sldId id="267" r:id="rId5"/>
    <p:sldId id="269" r:id="rId6"/>
    <p:sldId id="270" r:id="rId7"/>
    <p:sldId id="271" r:id="rId8"/>
    <p:sldId id="272" r:id="rId9"/>
    <p:sldId id="268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EAEC5E"/>
    <a:srgbClr val="9234DB"/>
    <a:srgbClr val="B760F9"/>
    <a:srgbClr val="FAFD00"/>
    <a:srgbClr val="FFFFFF"/>
    <a:srgbClr val="6C18B0"/>
    <a:srgbClr val="F63F1B"/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52700" autoAdjust="0"/>
  </p:normalViewPr>
  <p:slideViewPr>
    <p:cSldViewPr snapToGrid="0">
      <p:cViewPr varScale="1">
        <p:scale>
          <a:sx n="64" d="100"/>
          <a:sy n="64" d="100"/>
        </p:scale>
        <p:origin x="-1590" y="-102"/>
      </p:cViewPr>
      <p:guideLst>
        <p:guide orient="horz" pos="4177"/>
        <p:guide orient="horz" pos="1873"/>
        <p:guide pos="54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51" tIns="45366" rIns="92351" bIns="453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54550" cy="34909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3237"/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3309" indent="-233309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3309" indent="-233309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42038" y="6488113"/>
            <a:ext cx="2540000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88900" tIns="44450" rIns="88900" bIns="44450">
            <a:spAutoFit/>
          </a:bodyPr>
          <a:lstStyle/>
          <a:p>
            <a:pPr algn="r" defTabSz="887413" eaLnBrk="0" hangingPunct="0">
              <a:spcBef>
                <a:spcPct val="50000"/>
              </a:spcBef>
              <a:defRPr/>
            </a:pPr>
            <a:fld id="{F19E4056-6CCA-4486-AAC1-A9B7644A4E92}" type="slidenum">
              <a:rPr lang="en-US" sz="800" b="0">
                <a:solidFill>
                  <a:schemeClr val="bg2"/>
                </a:solidFill>
                <a:latin typeface="Arial" charset="0"/>
                <a:ea typeface="ＭＳ Ｐゴシック" pitchFamily="-112" charset="-128"/>
              </a:rPr>
              <a:pPr algn="r" defTabSz="887413" eaLnBrk="0" hangingPunct="0">
                <a:spcBef>
                  <a:spcPct val="50000"/>
                </a:spcBef>
                <a:defRPr/>
              </a:pPr>
              <a:t>‹#›</a:t>
            </a:fld>
            <a:endParaRPr lang="en-US" sz="800" b="0" dirty="0">
              <a:solidFill>
                <a:schemeClr val="bg2"/>
              </a:solidFill>
              <a:latin typeface="Arial" charset="0"/>
              <a:ea typeface="ＭＳ Ｐゴシック" pitchFamily="-112" charset="-128"/>
            </a:endParaRP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474663" y="5321300"/>
            <a:ext cx="3671887" cy="596900"/>
            <a:chOff x="299" y="3352"/>
            <a:chExt cx="2313" cy="376"/>
          </a:xfrm>
          <a:solidFill>
            <a:schemeClr val="bg1"/>
          </a:solidFill>
        </p:grpSpPr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1668" y="3352"/>
              <a:ext cx="944" cy="376"/>
            </a:xfrm>
            <a:custGeom>
              <a:avLst/>
              <a:gdLst/>
              <a:ahLst/>
              <a:cxnLst>
                <a:cxn ang="0">
                  <a:pos x="943" y="147"/>
                </a:cxn>
                <a:cxn ang="0">
                  <a:pos x="775" y="147"/>
                </a:cxn>
                <a:cxn ang="0">
                  <a:pos x="816" y="0"/>
                </a:cxn>
                <a:cxn ang="0">
                  <a:pos x="672" y="147"/>
                </a:cxn>
                <a:cxn ang="0">
                  <a:pos x="3" y="147"/>
                </a:cxn>
                <a:cxn ang="0">
                  <a:pos x="0" y="148"/>
                </a:cxn>
                <a:cxn ang="0">
                  <a:pos x="3" y="149"/>
                </a:cxn>
                <a:cxn ang="0">
                  <a:pos x="106" y="151"/>
                </a:cxn>
                <a:cxn ang="0">
                  <a:pos x="332" y="153"/>
                </a:cxn>
                <a:cxn ang="0">
                  <a:pos x="660" y="159"/>
                </a:cxn>
                <a:cxn ang="0">
                  <a:pos x="600" y="221"/>
                </a:cxn>
                <a:cxn ang="0">
                  <a:pos x="578" y="245"/>
                </a:cxn>
                <a:cxn ang="0">
                  <a:pos x="580" y="245"/>
                </a:cxn>
                <a:cxn ang="0">
                  <a:pos x="606" y="221"/>
                </a:cxn>
                <a:cxn ang="0">
                  <a:pos x="673" y="160"/>
                </a:cxn>
                <a:cxn ang="0">
                  <a:pos x="756" y="160"/>
                </a:cxn>
                <a:cxn ang="0">
                  <a:pos x="748" y="195"/>
                </a:cxn>
                <a:cxn ang="0">
                  <a:pos x="740" y="230"/>
                </a:cxn>
                <a:cxn ang="0">
                  <a:pos x="567" y="318"/>
                </a:cxn>
                <a:cxn ang="0">
                  <a:pos x="471" y="368"/>
                </a:cxn>
                <a:cxn ang="0">
                  <a:pos x="472" y="369"/>
                </a:cxn>
                <a:cxn ang="0">
                  <a:pos x="563" y="326"/>
                </a:cxn>
                <a:cxn ang="0">
                  <a:pos x="738" y="241"/>
                </a:cxn>
                <a:cxn ang="0">
                  <a:pos x="716" y="336"/>
                </a:cxn>
                <a:cxn ang="0">
                  <a:pos x="708" y="373"/>
                </a:cxn>
                <a:cxn ang="0">
                  <a:pos x="708" y="375"/>
                </a:cxn>
                <a:cxn ang="0">
                  <a:pos x="710" y="374"/>
                </a:cxn>
                <a:cxn ang="0">
                  <a:pos x="721" y="335"/>
                </a:cxn>
                <a:cxn ang="0">
                  <a:pos x="748" y="236"/>
                </a:cxn>
                <a:cxn ang="0">
                  <a:pos x="820" y="203"/>
                </a:cxn>
                <a:cxn ang="0">
                  <a:pos x="883" y="173"/>
                </a:cxn>
                <a:cxn ang="0">
                  <a:pos x="943" y="147"/>
                </a:cxn>
                <a:cxn ang="0">
                  <a:pos x="688" y="147"/>
                </a:cxn>
                <a:cxn ang="0">
                  <a:pos x="752" y="87"/>
                </a:cxn>
                <a:cxn ang="0">
                  <a:pos x="779" y="61"/>
                </a:cxn>
                <a:cxn ang="0">
                  <a:pos x="759" y="147"/>
                </a:cxn>
                <a:cxn ang="0">
                  <a:pos x="688" y="147"/>
                </a:cxn>
                <a:cxn ang="0">
                  <a:pos x="943" y="147"/>
                </a:cxn>
                <a:cxn ang="0">
                  <a:pos x="770" y="161"/>
                </a:cxn>
                <a:cxn ang="0">
                  <a:pos x="871" y="163"/>
                </a:cxn>
                <a:cxn ang="0">
                  <a:pos x="837" y="181"/>
                </a:cxn>
                <a:cxn ang="0">
                  <a:pos x="752" y="224"/>
                </a:cxn>
                <a:cxn ang="0">
                  <a:pos x="770" y="161"/>
                </a:cxn>
                <a:cxn ang="0">
                  <a:pos x="943" y="147"/>
                </a:cxn>
              </a:cxnLst>
              <a:rect l="0" t="0" r="r" b="b"/>
              <a:pathLst>
                <a:path w="944" h="376">
                  <a:moveTo>
                    <a:pt x="943" y="147"/>
                  </a:moveTo>
                  <a:lnTo>
                    <a:pt x="775" y="147"/>
                  </a:lnTo>
                  <a:lnTo>
                    <a:pt x="816" y="0"/>
                  </a:lnTo>
                  <a:lnTo>
                    <a:pt x="672" y="147"/>
                  </a:lnTo>
                  <a:lnTo>
                    <a:pt x="3" y="147"/>
                  </a:lnTo>
                  <a:lnTo>
                    <a:pt x="0" y="148"/>
                  </a:lnTo>
                  <a:lnTo>
                    <a:pt x="3" y="149"/>
                  </a:lnTo>
                  <a:lnTo>
                    <a:pt x="106" y="151"/>
                  </a:lnTo>
                  <a:lnTo>
                    <a:pt x="332" y="153"/>
                  </a:lnTo>
                  <a:lnTo>
                    <a:pt x="660" y="159"/>
                  </a:lnTo>
                  <a:lnTo>
                    <a:pt x="600" y="221"/>
                  </a:lnTo>
                  <a:lnTo>
                    <a:pt x="578" y="245"/>
                  </a:lnTo>
                  <a:lnTo>
                    <a:pt x="580" y="245"/>
                  </a:lnTo>
                  <a:lnTo>
                    <a:pt x="606" y="221"/>
                  </a:lnTo>
                  <a:lnTo>
                    <a:pt x="673" y="160"/>
                  </a:lnTo>
                  <a:lnTo>
                    <a:pt x="756" y="160"/>
                  </a:lnTo>
                  <a:lnTo>
                    <a:pt x="748" y="195"/>
                  </a:lnTo>
                  <a:lnTo>
                    <a:pt x="740" y="230"/>
                  </a:lnTo>
                  <a:lnTo>
                    <a:pt x="567" y="318"/>
                  </a:lnTo>
                  <a:lnTo>
                    <a:pt x="471" y="368"/>
                  </a:lnTo>
                  <a:lnTo>
                    <a:pt x="472" y="369"/>
                  </a:lnTo>
                  <a:lnTo>
                    <a:pt x="563" y="326"/>
                  </a:lnTo>
                  <a:lnTo>
                    <a:pt x="738" y="241"/>
                  </a:lnTo>
                  <a:lnTo>
                    <a:pt x="716" y="336"/>
                  </a:lnTo>
                  <a:lnTo>
                    <a:pt x="708" y="373"/>
                  </a:lnTo>
                  <a:lnTo>
                    <a:pt x="708" y="375"/>
                  </a:lnTo>
                  <a:lnTo>
                    <a:pt x="710" y="374"/>
                  </a:lnTo>
                  <a:lnTo>
                    <a:pt x="721" y="335"/>
                  </a:lnTo>
                  <a:lnTo>
                    <a:pt x="748" y="236"/>
                  </a:lnTo>
                  <a:lnTo>
                    <a:pt x="820" y="203"/>
                  </a:lnTo>
                  <a:lnTo>
                    <a:pt x="883" y="173"/>
                  </a:lnTo>
                  <a:lnTo>
                    <a:pt x="943" y="147"/>
                  </a:lnTo>
                  <a:lnTo>
                    <a:pt x="688" y="147"/>
                  </a:lnTo>
                  <a:lnTo>
                    <a:pt x="752" y="87"/>
                  </a:lnTo>
                  <a:lnTo>
                    <a:pt x="779" y="61"/>
                  </a:lnTo>
                  <a:lnTo>
                    <a:pt x="759" y="147"/>
                  </a:lnTo>
                  <a:lnTo>
                    <a:pt x="688" y="147"/>
                  </a:lnTo>
                  <a:lnTo>
                    <a:pt x="943" y="147"/>
                  </a:lnTo>
                  <a:lnTo>
                    <a:pt x="770" y="161"/>
                  </a:lnTo>
                  <a:lnTo>
                    <a:pt x="871" y="163"/>
                  </a:lnTo>
                  <a:lnTo>
                    <a:pt x="837" y="181"/>
                  </a:lnTo>
                  <a:lnTo>
                    <a:pt x="752" y="224"/>
                  </a:lnTo>
                  <a:lnTo>
                    <a:pt x="770" y="161"/>
                  </a:lnTo>
                  <a:lnTo>
                    <a:pt x="943" y="147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black">
            <a:xfrm>
              <a:off x="299" y="3549"/>
              <a:ext cx="5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0" y="0"/>
                </a:cxn>
                <a:cxn ang="0">
                  <a:pos x="30" y="49"/>
                </a:cxn>
                <a:cxn ang="0">
                  <a:pos x="55" y="49"/>
                </a:cxn>
                <a:cxn ang="0">
                  <a:pos x="50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56" h="68">
                  <a:moveTo>
                    <a:pt x="14" y="0"/>
                  </a:moveTo>
                  <a:lnTo>
                    <a:pt x="40" y="0"/>
                  </a:lnTo>
                  <a:lnTo>
                    <a:pt x="30" y="49"/>
                  </a:lnTo>
                  <a:lnTo>
                    <a:pt x="55" y="49"/>
                  </a:lnTo>
                  <a:lnTo>
                    <a:pt x="50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415" y="3547"/>
              <a:ext cx="74" cy="7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59" y="3"/>
                </a:cxn>
                <a:cxn ang="0">
                  <a:pos x="69" y="10"/>
                </a:cxn>
                <a:cxn ang="0">
                  <a:pos x="73" y="21"/>
                </a:cxn>
                <a:cxn ang="0">
                  <a:pos x="72" y="36"/>
                </a:cxn>
                <a:cxn ang="0">
                  <a:pos x="66" y="50"/>
                </a:cxn>
                <a:cxn ang="0">
                  <a:pos x="57" y="61"/>
                </a:cxn>
                <a:cxn ang="0">
                  <a:pos x="44" y="68"/>
                </a:cxn>
                <a:cxn ang="0">
                  <a:pos x="29" y="71"/>
                </a:cxn>
                <a:cxn ang="0">
                  <a:pos x="13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9" y="3"/>
                </a:cxn>
                <a:cxn ang="0">
                  <a:pos x="44" y="0"/>
                </a:cxn>
                <a:cxn ang="0">
                  <a:pos x="32" y="53"/>
                </a:cxn>
                <a:cxn ang="0">
                  <a:pos x="39" y="50"/>
                </a:cxn>
                <a:cxn ang="0">
                  <a:pos x="44" y="36"/>
                </a:cxn>
                <a:cxn ang="0">
                  <a:pos x="45" y="21"/>
                </a:cxn>
                <a:cxn ang="0">
                  <a:pos x="40" y="19"/>
                </a:cxn>
                <a:cxn ang="0">
                  <a:pos x="34" y="21"/>
                </a:cxn>
                <a:cxn ang="0">
                  <a:pos x="29" y="36"/>
                </a:cxn>
                <a:cxn ang="0">
                  <a:pos x="28" y="50"/>
                </a:cxn>
                <a:cxn ang="0">
                  <a:pos x="32" y="53"/>
                </a:cxn>
                <a:cxn ang="0">
                  <a:pos x="44" y="0"/>
                </a:cxn>
              </a:cxnLst>
              <a:rect l="0" t="0" r="r" b="b"/>
              <a:pathLst>
                <a:path w="74" h="72">
                  <a:moveTo>
                    <a:pt x="44" y="0"/>
                  </a:moveTo>
                  <a:lnTo>
                    <a:pt x="59" y="3"/>
                  </a:lnTo>
                  <a:lnTo>
                    <a:pt x="69" y="10"/>
                  </a:lnTo>
                  <a:lnTo>
                    <a:pt x="73" y="21"/>
                  </a:lnTo>
                  <a:lnTo>
                    <a:pt x="72" y="36"/>
                  </a:lnTo>
                  <a:lnTo>
                    <a:pt x="66" y="50"/>
                  </a:lnTo>
                  <a:lnTo>
                    <a:pt x="57" y="61"/>
                  </a:lnTo>
                  <a:lnTo>
                    <a:pt x="44" y="68"/>
                  </a:lnTo>
                  <a:lnTo>
                    <a:pt x="29" y="71"/>
                  </a:lnTo>
                  <a:lnTo>
                    <a:pt x="13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9" y="3"/>
                  </a:lnTo>
                  <a:lnTo>
                    <a:pt x="44" y="0"/>
                  </a:lnTo>
                  <a:lnTo>
                    <a:pt x="32" y="53"/>
                  </a:lnTo>
                  <a:lnTo>
                    <a:pt x="39" y="50"/>
                  </a:lnTo>
                  <a:lnTo>
                    <a:pt x="44" y="36"/>
                  </a:lnTo>
                  <a:lnTo>
                    <a:pt x="45" y="21"/>
                  </a:lnTo>
                  <a:lnTo>
                    <a:pt x="40" y="19"/>
                  </a:lnTo>
                  <a:lnTo>
                    <a:pt x="34" y="21"/>
                  </a:lnTo>
                  <a:lnTo>
                    <a:pt x="29" y="36"/>
                  </a:lnTo>
                  <a:lnTo>
                    <a:pt x="28" y="50"/>
                  </a:lnTo>
                  <a:lnTo>
                    <a:pt x="32" y="53"/>
                  </a:lnTo>
                  <a:lnTo>
                    <a:pt x="4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546" y="3547"/>
              <a:ext cx="72" cy="72"/>
            </a:xfrm>
            <a:custGeom>
              <a:avLst/>
              <a:gdLst/>
              <a:ahLst/>
              <a:cxnLst>
                <a:cxn ang="0">
                  <a:pos x="68" y="44"/>
                </a:cxn>
                <a:cxn ang="0">
                  <a:pos x="62" y="56"/>
                </a:cxn>
                <a:cxn ang="0">
                  <a:pos x="52" y="64"/>
                </a:cxn>
                <a:cxn ang="0">
                  <a:pos x="41" y="69"/>
                </a:cxn>
                <a:cxn ang="0">
                  <a:pos x="29" y="71"/>
                </a:cxn>
                <a:cxn ang="0">
                  <a:pos x="14" y="68"/>
                </a:cxn>
                <a:cxn ang="0">
                  <a:pos x="4" y="61"/>
                </a:cxn>
                <a:cxn ang="0">
                  <a:pos x="0" y="50"/>
                </a:cxn>
                <a:cxn ang="0">
                  <a:pos x="1" y="36"/>
                </a:cxn>
                <a:cxn ang="0">
                  <a:pos x="6" y="21"/>
                </a:cxn>
                <a:cxn ang="0">
                  <a:pos x="15" y="10"/>
                </a:cxn>
                <a:cxn ang="0">
                  <a:pos x="28" y="3"/>
                </a:cxn>
                <a:cxn ang="0">
                  <a:pos x="44" y="0"/>
                </a:cxn>
                <a:cxn ang="0">
                  <a:pos x="56" y="1"/>
                </a:cxn>
                <a:cxn ang="0">
                  <a:pos x="66" y="6"/>
                </a:cxn>
                <a:cxn ang="0">
                  <a:pos x="71" y="14"/>
                </a:cxn>
                <a:cxn ang="0">
                  <a:pos x="71" y="26"/>
                </a:cxn>
                <a:cxn ang="0">
                  <a:pos x="46" y="26"/>
                </a:cxn>
                <a:cxn ang="0">
                  <a:pos x="41" y="19"/>
                </a:cxn>
                <a:cxn ang="0">
                  <a:pos x="34" y="23"/>
                </a:cxn>
                <a:cxn ang="0">
                  <a:pos x="29" y="36"/>
                </a:cxn>
                <a:cxn ang="0">
                  <a:pos x="27" y="48"/>
                </a:cxn>
                <a:cxn ang="0">
                  <a:pos x="33" y="53"/>
                </a:cxn>
                <a:cxn ang="0">
                  <a:pos x="41" y="44"/>
                </a:cxn>
                <a:cxn ang="0">
                  <a:pos x="68" y="44"/>
                </a:cxn>
              </a:cxnLst>
              <a:rect l="0" t="0" r="r" b="b"/>
              <a:pathLst>
                <a:path w="72" h="72">
                  <a:moveTo>
                    <a:pt x="68" y="44"/>
                  </a:moveTo>
                  <a:lnTo>
                    <a:pt x="62" y="56"/>
                  </a:lnTo>
                  <a:lnTo>
                    <a:pt x="52" y="64"/>
                  </a:lnTo>
                  <a:lnTo>
                    <a:pt x="41" y="69"/>
                  </a:lnTo>
                  <a:lnTo>
                    <a:pt x="29" y="71"/>
                  </a:lnTo>
                  <a:lnTo>
                    <a:pt x="14" y="68"/>
                  </a:lnTo>
                  <a:lnTo>
                    <a:pt x="4" y="61"/>
                  </a:lnTo>
                  <a:lnTo>
                    <a:pt x="0" y="50"/>
                  </a:lnTo>
                  <a:lnTo>
                    <a:pt x="1" y="36"/>
                  </a:lnTo>
                  <a:lnTo>
                    <a:pt x="6" y="21"/>
                  </a:lnTo>
                  <a:lnTo>
                    <a:pt x="15" y="10"/>
                  </a:lnTo>
                  <a:lnTo>
                    <a:pt x="28" y="3"/>
                  </a:lnTo>
                  <a:lnTo>
                    <a:pt x="44" y="0"/>
                  </a:lnTo>
                  <a:lnTo>
                    <a:pt x="56" y="1"/>
                  </a:lnTo>
                  <a:lnTo>
                    <a:pt x="66" y="6"/>
                  </a:lnTo>
                  <a:lnTo>
                    <a:pt x="71" y="14"/>
                  </a:lnTo>
                  <a:lnTo>
                    <a:pt x="71" y="26"/>
                  </a:lnTo>
                  <a:lnTo>
                    <a:pt x="46" y="26"/>
                  </a:lnTo>
                  <a:lnTo>
                    <a:pt x="41" y="19"/>
                  </a:lnTo>
                  <a:lnTo>
                    <a:pt x="34" y="23"/>
                  </a:lnTo>
                  <a:lnTo>
                    <a:pt x="29" y="36"/>
                  </a:lnTo>
                  <a:lnTo>
                    <a:pt x="27" y="48"/>
                  </a:lnTo>
                  <a:lnTo>
                    <a:pt x="33" y="53"/>
                  </a:lnTo>
                  <a:lnTo>
                    <a:pt x="41" y="44"/>
                  </a:lnTo>
                  <a:lnTo>
                    <a:pt x="68" y="44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80" y="3549"/>
              <a:ext cx="87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42" y="0"/>
                </a:cxn>
                <a:cxn ang="0">
                  <a:pos x="35" y="28"/>
                </a:cxn>
                <a:cxn ang="0">
                  <a:pos x="56" y="0"/>
                </a:cxn>
                <a:cxn ang="0">
                  <a:pos x="86" y="0"/>
                </a:cxn>
                <a:cxn ang="0">
                  <a:pos x="60" y="32"/>
                </a:cxn>
                <a:cxn ang="0">
                  <a:pos x="73" y="67"/>
                </a:cxn>
                <a:cxn ang="0">
                  <a:pos x="44" y="67"/>
                </a:cxn>
                <a:cxn ang="0">
                  <a:pos x="34" y="37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</a:cxnLst>
              <a:rect l="0" t="0" r="r" b="b"/>
              <a:pathLst>
                <a:path w="87" h="68">
                  <a:moveTo>
                    <a:pt x="15" y="0"/>
                  </a:moveTo>
                  <a:lnTo>
                    <a:pt x="42" y="0"/>
                  </a:lnTo>
                  <a:lnTo>
                    <a:pt x="35" y="28"/>
                  </a:lnTo>
                  <a:lnTo>
                    <a:pt x="56" y="0"/>
                  </a:lnTo>
                  <a:lnTo>
                    <a:pt x="86" y="0"/>
                  </a:lnTo>
                  <a:lnTo>
                    <a:pt x="60" y="32"/>
                  </a:lnTo>
                  <a:lnTo>
                    <a:pt x="73" y="67"/>
                  </a:lnTo>
                  <a:lnTo>
                    <a:pt x="44" y="67"/>
                  </a:lnTo>
                  <a:lnTo>
                    <a:pt x="34" y="37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black">
            <a:xfrm>
              <a:off x="818" y="3549"/>
              <a:ext cx="82" cy="68"/>
            </a:xfrm>
            <a:custGeom>
              <a:avLst/>
              <a:gdLst/>
              <a:ahLst/>
              <a:cxnLst>
                <a:cxn ang="0">
                  <a:pos x="44" y="42"/>
                </a:cxn>
                <a:cxn ang="0">
                  <a:pos x="33" y="42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42" y="0"/>
                </a:cxn>
                <a:cxn ang="0">
                  <a:pos x="36" y="23"/>
                </a:cxn>
                <a:cxn ang="0">
                  <a:pos x="49" y="23"/>
                </a:cxn>
                <a:cxn ang="0">
                  <a:pos x="54" y="0"/>
                </a:cxn>
                <a:cxn ang="0">
                  <a:pos x="81" y="0"/>
                </a:cxn>
                <a:cxn ang="0">
                  <a:pos x="68" y="67"/>
                </a:cxn>
                <a:cxn ang="0">
                  <a:pos x="40" y="67"/>
                </a:cxn>
                <a:cxn ang="0">
                  <a:pos x="44" y="42"/>
                </a:cxn>
              </a:cxnLst>
              <a:rect l="0" t="0" r="r" b="b"/>
              <a:pathLst>
                <a:path w="82" h="68">
                  <a:moveTo>
                    <a:pt x="44" y="42"/>
                  </a:moveTo>
                  <a:lnTo>
                    <a:pt x="33" y="42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42" y="0"/>
                  </a:lnTo>
                  <a:lnTo>
                    <a:pt x="36" y="23"/>
                  </a:lnTo>
                  <a:lnTo>
                    <a:pt x="49" y="23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68" y="67"/>
                  </a:lnTo>
                  <a:lnTo>
                    <a:pt x="40" y="67"/>
                  </a:lnTo>
                  <a:lnTo>
                    <a:pt x="44" y="42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957" y="3549"/>
              <a:ext cx="6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7" y="0"/>
                </a:cxn>
                <a:cxn ang="0">
                  <a:pos x="64" y="18"/>
                </a:cxn>
                <a:cxn ang="0">
                  <a:pos x="37" y="18"/>
                </a:cxn>
                <a:cxn ang="0">
                  <a:pos x="35" y="24"/>
                </a:cxn>
                <a:cxn ang="0">
                  <a:pos x="59" y="24"/>
                </a:cxn>
                <a:cxn ang="0">
                  <a:pos x="56" y="42"/>
                </a:cxn>
                <a:cxn ang="0">
                  <a:pos x="31" y="42"/>
                </a:cxn>
                <a:cxn ang="0">
                  <a:pos x="29" y="49"/>
                </a:cxn>
                <a:cxn ang="0">
                  <a:pos x="57" y="49"/>
                </a:cxn>
                <a:cxn ang="0">
                  <a:pos x="54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8" h="68">
                  <a:moveTo>
                    <a:pt x="14" y="0"/>
                  </a:moveTo>
                  <a:lnTo>
                    <a:pt x="67" y="0"/>
                  </a:lnTo>
                  <a:lnTo>
                    <a:pt x="64" y="18"/>
                  </a:lnTo>
                  <a:lnTo>
                    <a:pt x="37" y="18"/>
                  </a:lnTo>
                  <a:lnTo>
                    <a:pt x="35" y="24"/>
                  </a:lnTo>
                  <a:lnTo>
                    <a:pt x="59" y="24"/>
                  </a:lnTo>
                  <a:lnTo>
                    <a:pt x="56" y="42"/>
                  </a:lnTo>
                  <a:lnTo>
                    <a:pt x="31" y="42"/>
                  </a:lnTo>
                  <a:lnTo>
                    <a:pt x="29" y="49"/>
                  </a:lnTo>
                  <a:lnTo>
                    <a:pt x="57" y="49"/>
                  </a:lnTo>
                  <a:lnTo>
                    <a:pt x="54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1085" y="3549"/>
              <a:ext cx="66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65" y="0"/>
                </a:cxn>
                <a:cxn ang="0">
                  <a:pos x="62" y="18"/>
                </a:cxn>
                <a:cxn ang="0">
                  <a:pos x="35" y="18"/>
                </a:cxn>
                <a:cxn ang="0">
                  <a:pos x="35" y="24"/>
                </a:cxn>
                <a:cxn ang="0">
                  <a:pos x="58" y="24"/>
                </a:cxn>
                <a:cxn ang="0">
                  <a:pos x="54" y="42"/>
                </a:cxn>
                <a:cxn ang="0">
                  <a:pos x="30" y="42"/>
                </a:cxn>
                <a:cxn ang="0">
                  <a:pos x="28" y="49"/>
                </a:cxn>
                <a:cxn ang="0">
                  <a:pos x="56" y="49"/>
                </a:cxn>
                <a:cxn ang="0">
                  <a:pos x="5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66" h="68">
                  <a:moveTo>
                    <a:pt x="14" y="0"/>
                  </a:moveTo>
                  <a:lnTo>
                    <a:pt x="65" y="0"/>
                  </a:lnTo>
                  <a:lnTo>
                    <a:pt x="62" y="18"/>
                  </a:lnTo>
                  <a:lnTo>
                    <a:pt x="35" y="18"/>
                  </a:lnTo>
                  <a:lnTo>
                    <a:pt x="35" y="24"/>
                  </a:lnTo>
                  <a:lnTo>
                    <a:pt x="58" y="24"/>
                  </a:lnTo>
                  <a:lnTo>
                    <a:pt x="54" y="42"/>
                  </a:lnTo>
                  <a:lnTo>
                    <a:pt x="30" y="42"/>
                  </a:lnTo>
                  <a:lnTo>
                    <a:pt x="28" y="49"/>
                  </a:lnTo>
                  <a:lnTo>
                    <a:pt x="56" y="49"/>
                  </a:lnTo>
                  <a:lnTo>
                    <a:pt x="5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black">
            <a:xfrm>
              <a:off x="1213" y="3549"/>
              <a:ext cx="78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6" y="0"/>
                </a:cxn>
                <a:cxn ang="0">
                  <a:pos x="63" y="3"/>
                </a:cxn>
                <a:cxn ang="0">
                  <a:pos x="72" y="10"/>
                </a:cxn>
                <a:cxn ang="0">
                  <a:pos x="77" y="21"/>
                </a:cxn>
                <a:cxn ang="0">
                  <a:pos x="75" y="34"/>
                </a:cxn>
                <a:cxn ang="0">
                  <a:pos x="69" y="48"/>
                </a:cxn>
                <a:cxn ang="0">
                  <a:pos x="60" y="58"/>
                </a:cxn>
                <a:cxn ang="0">
                  <a:pos x="48" y="64"/>
                </a:cxn>
                <a:cxn ang="0">
                  <a:pos x="33" y="67"/>
                </a:cxn>
                <a:cxn ang="0">
                  <a:pos x="0" y="67"/>
                </a:cxn>
                <a:cxn ang="0">
                  <a:pos x="14" y="0"/>
                </a:cxn>
                <a:cxn ang="0">
                  <a:pos x="29" y="51"/>
                </a:cxn>
                <a:cxn ang="0">
                  <a:pos x="33" y="51"/>
                </a:cxn>
                <a:cxn ang="0">
                  <a:pos x="42" y="47"/>
                </a:cxn>
                <a:cxn ang="0">
                  <a:pos x="47" y="34"/>
                </a:cxn>
                <a:cxn ang="0">
                  <a:pos x="48" y="20"/>
                </a:cxn>
                <a:cxn ang="0">
                  <a:pos x="40" y="15"/>
                </a:cxn>
                <a:cxn ang="0">
                  <a:pos x="37" y="15"/>
                </a:cxn>
                <a:cxn ang="0">
                  <a:pos x="29" y="51"/>
                </a:cxn>
                <a:cxn ang="0">
                  <a:pos x="14" y="0"/>
                </a:cxn>
              </a:cxnLst>
              <a:rect l="0" t="0" r="r" b="b"/>
              <a:pathLst>
                <a:path w="78" h="68">
                  <a:moveTo>
                    <a:pt x="14" y="0"/>
                  </a:moveTo>
                  <a:lnTo>
                    <a:pt x="46" y="0"/>
                  </a:lnTo>
                  <a:lnTo>
                    <a:pt x="63" y="3"/>
                  </a:lnTo>
                  <a:lnTo>
                    <a:pt x="72" y="10"/>
                  </a:lnTo>
                  <a:lnTo>
                    <a:pt x="77" y="21"/>
                  </a:lnTo>
                  <a:lnTo>
                    <a:pt x="75" y="34"/>
                  </a:lnTo>
                  <a:lnTo>
                    <a:pt x="69" y="48"/>
                  </a:lnTo>
                  <a:lnTo>
                    <a:pt x="60" y="58"/>
                  </a:lnTo>
                  <a:lnTo>
                    <a:pt x="48" y="64"/>
                  </a:lnTo>
                  <a:lnTo>
                    <a:pt x="33" y="67"/>
                  </a:lnTo>
                  <a:lnTo>
                    <a:pt x="0" y="67"/>
                  </a:lnTo>
                  <a:lnTo>
                    <a:pt x="14" y="0"/>
                  </a:lnTo>
                  <a:lnTo>
                    <a:pt x="29" y="51"/>
                  </a:lnTo>
                  <a:lnTo>
                    <a:pt x="33" y="51"/>
                  </a:lnTo>
                  <a:lnTo>
                    <a:pt x="42" y="47"/>
                  </a:lnTo>
                  <a:lnTo>
                    <a:pt x="47" y="34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37" y="15"/>
                  </a:lnTo>
                  <a:lnTo>
                    <a:pt x="29" y="51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405" y="3549"/>
              <a:ext cx="111" cy="68"/>
            </a:xfrm>
            <a:custGeom>
              <a:avLst/>
              <a:gdLst/>
              <a:ahLst/>
              <a:cxnLst>
                <a:cxn ang="0">
                  <a:pos x="81" y="19"/>
                </a:cxn>
                <a:cxn ang="0">
                  <a:pos x="61" y="67"/>
                </a:cxn>
                <a:cxn ang="0">
                  <a:pos x="34" y="67"/>
                </a:cxn>
                <a:cxn ang="0">
                  <a:pos x="36" y="19"/>
                </a:cxn>
                <a:cxn ang="0">
                  <a:pos x="35" y="19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6" y="0"/>
                </a:cxn>
                <a:cxn ang="0">
                  <a:pos x="54" y="0"/>
                </a:cxn>
                <a:cxn ang="0">
                  <a:pos x="53" y="39"/>
                </a:cxn>
                <a:cxn ang="0">
                  <a:pos x="54" y="39"/>
                </a:cxn>
                <a:cxn ang="0">
                  <a:pos x="70" y="0"/>
                </a:cxn>
                <a:cxn ang="0">
                  <a:pos x="110" y="0"/>
                </a:cxn>
                <a:cxn ang="0">
                  <a:pos x="94" y="67"/>
                </a:cxn>
                <a:cxn ang="0">
                  <a:pos x="71" y="67"/>
                </a:cxn>
                <a:cxn ang="0">
                  <a:pos x="81" y="19"/>
                </a:cxn>
              </a:cxnLst>
              <a:rect l="0" t="0" r="r" b="b"/>
              <a:pathLst>
                <a:path w="111" h="68">
                  <a:moveTo>
                    <a:pt x="81" y="19"/>
                  </a:moveTo>
                  <a:lnTo>
                    <a:pt x="61" y="67"/>
                  </a:lnTo>
                  <a:lnTo>
                    <a:pt x="34" y="67"/>
                  </a:lnTo>
                  <a:lnTo>
                    <a:pt x="36" y="19"/>
                  </a:lnTo>
                  <a:lnTo>
                    <a:pt x="35" y="19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6" y="0"/>
                  </a:lnTo>
                  <a:lnTo>
                    <a:pt x="54" y="0"/>
                  </a:lnTo>
                  <a:lnTo>
                    <a:pt x="53" y="39"/>
                  </a:lnTo>
                  <a:lnTo>
                    <a:pt x="54" y="39"/>
                  </a:lnTo>
                  <a:lnTo>
                    <a:pt x="70" y="0"/>
                  </a:lnTo>
                  <a:lnTo>
                    <a:pt x="110" y="0"/>
                  </a:lnTo>
                  <a:lnTo>
                    <a:pt x="94" y="67"/>
                  </a:lnTo>
                  <a:lnTo>
                    <a:pt x="71" y="67"/>
                  </a:lnTo>
                  <a:lnTo>
                    <a:pt x="81" y="19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black">
            <a:xfrm>
              <a:off x="1562" y="3549"/>
              <a:ext cx="82" cy="68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73" y="0"/>
                </a:cxn>
                <a:cxn ang="0">
                  <a:pos x="81" y="67"/>
                </a:cxn>
                <a:cxn ang="0">
                  <a:pos x="52" y="67"/>
                </a:cxn>
                <a:cxn ang="0">
                  <a:pos x="51" y="55"/>
                </a:cxn>
                <a:cxn ang="0">
                  <a:pos x="32" y="55"/>
                </a:cxn>
                <a:cxn ang="0">
                  <a:pos x="27" y="67"/>
                </a:cxn>
                <a:cxn ang="0">
                  <a:pos x="0" y="67"/>
                </a:cxn>
                <a:cxn ang="0">
                  <a:pos x="37" y="0"/>
                </a:cxn>
                <a:cxn ang="0">
                  <a:pos x="51" y="39"/>
                </a:cxn>
                <a:cxn ang="0">
                  <a:pos x="51" y="14"/>
                </a:cxn>
                <a:cxn ang="0">
                  <a:pos x="41" y="39"/>
                </a:cxn>
                <a:cxn ang="0">
                  <a:pos x="51" y="39"/>
                </a:cxn>
                <a:cxn ang="0">
                  <a:pos x="37" y="0"/>
                </a:cxn>
              </a:cxnLst>
              <a:rect l="0" t="0" r="r" b="b"/>
              <a:pathLst>
                <a:path w="82" h="68">
                  <a:moveTo>
                    <a:pt x="37" y="0"/>
                  </a:moveTo>
                  <a:lnTo>
                    <a:pt x="73" y="0"/>
                  </a:lnTo>
                  <a:lnTo>
                    <a:pt x="81" y="67"/>
                  </a:lnTo>
                  <a:lnTo>
                    <a:pt x="52" y="67"/>
                  </a:lnTo>
                  <a:lnTo>
                    <a:pt x="51" y="55"/>
                  </a:lnTo>
                  <a:lnTo>
                    <a:pt x="32" y="55"/>
                  </a:lnTo>
                  <a:lnTo>
                    <a:pt x="27" y="67"/>
                  </a:lnTo>
                  <a:lnTo>
                    <a:pt x="0" y="67"/>
                  </a:lnTo>
                  <a:lnTo>
                    <a:pt x="37" y="0"/>
                  </a:lnTo>
                  <a:lnTo>
                    <a:pt x="51" y="39"/>
                  </a:lnTo>
                  <a:lnTo>
                    <a:pt x="51" y="14"/>
                  </a:lnTo>
                  <a:lnTo>
                    <a:pt x="41" y="39"/>
                  </a:lnTo>
                  <a:lnTo>
                    <a:pt x="51" y="39"/>
                  </a:lnTo>
                  <a:lnTo>
                    <a:pt x="37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black">
            <a:xfrm>
              <a:off x="1714" y="3549"/>
              <a:ext cx="78" cy="6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56" y="0"/>
                </a:cxn>
                <a:cxn ang="0">
                  <a:pos x="73" y="4"/>
                </a:cxn>
                <a:cxn ang="0">
                  <a:pos x="77" y="18"/>
                </a:cxn>
                <a:cxn ang="0">
                  <a:pos x="71" y="27"/>
                </a:cxn>
                <a:cxn ang="0">
                  <a:pos x="58" y="34"/>
                </a:cxn>
                <a:cxn ang="0">
                  <a:pos x="69" y="41"/>
                </a:cxn>
                <a:cxn ang="0">
                  <a:pos x="69" y="52"/>
                </a:cxn>
                <a:cxn ang="0">
                  <a:pos x="69" y="67"/>
                </a:cxn>
                <a:cxn ang="0">
                  <a:pos x="41" y="67"/>
                </a:cxn>
                <a:cxn ang="0">
                  <a:pos x="42" y="47"/>
                </a:cxn>
                <a:cxn ang="0">
                  <a:pos x="36" y="42"/>
                </a:cxn>
                <a:cxn ang="0">
                  <a:pos x="33" y="42"/>
                </a:cxn>
                <a:cxn ang="0">
                  <a:pos x="28" y="67"/>
                </a:cxn>
                <a:cxn ang="0">
                  <a:pos x="0" y="67"/>
                </a:cxn>
                <a:cxn ang="0">
                  <a:pos x="15" y="0"/>
                </a:cxn>
                <a:cxn ang="0">
                  <a:pos x="38" y="28"/>
                </a:cxn>
                <a:cxn ang="0">
                  <a:pos x="46" y="26"/>
                </a:cxn>
                <a:cxn ang="0">
                  <a:pos x="48" y="21"/>
                </a:cxn>
                <a:cxn ang="0">
                  <a:pos x="41" y="15"/>
                </a:cxn>
                <a:cxn ang="0">
                  <a:pos x="39" y="15"/>
                </a:cxn>
                <a:cxn ang="0">
                  <a:pos x="36" y="28"/>
                </a:cxn>
                <a:cxn ang="0">
                  <a:pos x="38" y="28"/>
                </a:cxn>
                <a:cxn ang="0">
                  <a:pos x="15" y="0"/>
                </a:cxn>
              </a:cxnLst>
              <a:rect l="0" t="0" r="r" b="b"/>
              <a:pathLst>
                <a:path w="78" h="68">
                  <a:moveTo>
                    <a:pt x="15" y="0"/>
                  </a:moveTo>
                  <a:lnTo>
                    <a:pt x="56" y="0"/>
                  </a:lnTo>
                  <a:lnTo>
                    <a:pt x="73" y="4"/>
                  </a:lnTo>
                  <a:lnTo>
                    <a:pt x="77" y="18"/>
                  </a:lnTo>
                  <a:lnTo>
                    <a:pt x="71" y="27"/>
                  </a:lnTo>
                  <a:lnTo>
                    <a:pt x="58" y="34"/>
                  </a:lnTo>
                  <a:lnTo>
                    <a:pt x="69" y="41"/>
                  </a:lnTo>
                  <a:lnTo>
                    <a:pt x="69" y="52"/>
                  </a:lnTo>
                  <a:lnTo>
                    <a:pt x="69" y="67"/>
                  </a:lnTo>
                  <a:lnTo>
                    <a:pt x="41" y="67"/>
                  </a:lnTo>
                  <a:lnTo>
                    <a:pt x="42" y="47"/>
                  </a:lnTo>
                  <a:lnTo>
                    <a:pt x="36" y="42"/>
                  </a:lnTo>
                  <a:lnTo>
                    <a:pt x="33" y="42"/>
                  </a:lnTo>
                  <a:lnTo>
                    <a:pt x="28" y="67"/>
                  </a:lnTo>
                  <a:lnTo>
                    <a:pt x="0" y="67"/>
                  </a:lnTo>
                  <a:lnTo>
                    <a:pt x="15" y="0"/>
                  </a:lnTo>
                  <a:lnTo>
                    <a:pt x="38" y="28"/>
                  </a:lnTo>
                  <a:lnTo>
                    <a:pt x="46" y="26"/>
                  </a:lnTo>
                  <a:lnTo>
                    <a:pt x="48" y="21"/>
                  </a:lnTo>
                  <a:lnTo>
                    <a:pt x="41" y="15"/>
                  </a:lnTo>
                  <a:lnTo>
                    <a:pt x="39" y="15"/>
                  </a:lnTo>
                  <a:lnTo>
                    <a:pt x="36" y="28"/>
                  </a:lnTo>
                  <a:lnTo>
                    <a:pt x="38" y="28"/>
                  </a:lnTo>
                  <a:lnTo>
                    <a:pt x="15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black">
            <a:xfrm>
              <a:off x="1863" y="3549"/>
              <a:ext cx="65" cy="68"/>
            </a:xfrm>
            <a:custGeom>
              <a:avLst/>
              <a:gdLst/>
              <a:ahLst/>
              <a:cxnLst>
                <a:cxn ang="0">
                  <a:pos x="16" y="18"/>
                </a:cxn>
                <a:cxn ang="0">
                  <a:pos x="0" y="18"/>
                </a:cxn>
                <a:cxn ang="0">
                  <a:pos x="4" y="0"/>
                </a:cxn>
                <a:cxn ang="0">
                  <a:pos x="64" y="0"/>
                </a:cxn>
                <a:cxn ang="0">
                  <a:pos x="60" y="18"/>
                </a:cxn>
                <a:cxn ang="0">
                  <a:pos x="43" y="18"/>
                </a:cxn>
                <a:cxn ang="0">
                  <a:pos x="32" y="67"/>
                </a:cxn>
                <a:cxn ang="0">
                  <a:pos x="6" y="67"/>
                </a:cxn>
                <a:cxn ang="0">
                  <a:pos x="16" y="18"/>
                </a:cxn>
              </a:cxnLst>
              <a:rect l="0" t="0" r="r" b="b"/>
              <a:pathLst>
                <a:path w="65" h="68">
                  <a:moveTo>
                    <a:pt x="16" y="1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64" y="0"/>
                  </a:lnTo>
                  <a:lnTo>
                    <a:pt x="60" y="18"/>
                  </a:lnTo>
                  <a:lnTo>
                    <a:pt x="43" y="18"/>
                  </a:lnTo>
                  <a:lnTo>
                    <a:pt x="32" y="67"/>
                  </a:lnTo>
                  <a:lnTo>
                    <a:pt x="6" y="67"/>
                  </a:lnTo>
                  <a:lnTo>
                    <a:pt x="16" y="18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black">
            <a:xfrm>
              <a:off x="1985" y="3549"/>
              <a:ext cx="39" cy="6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38" y="0"/>
                </a:cxn>
                <a:cxn ang="0">
                  <a:pos x="24" y="67"/>
                </a:cxn>
                <a:cxn ang="0">
                  <a:pos x="0" y="67"/>
                </a:cxn>
                <a:cxn ang="0">
                  <a:pos x="12" y="0"/>
                </a:cxn>
              </a:cxnLst>
              <a:rect l="0" t="0" r="r" b="b"/>
              <a:pathLst>
                <a:path w="39" h="68">
                  <a:moveTo>
                    <a:pt x="12" y="0"/>
                  </a:moveTo>
                  <a:lnTo>
                    <a:pt x="38" y="0"/>
                  </a:lnTo>
                  <a:lnTo>
                    <a:pt x="24" y="67"/>
                  </a:lnTo>
                  <a:lnTo>
                    <a:pt x="0" y="67"/>
                  </a:lnTo>
                  <a:lnTo>
                    <a:pt x="12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black">
            <a:xfrm>
              <a:off x="2086" y="3549"/>
              <a:ext cx="87" cy="6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8" y="0"/>
                </a:cxn>
                <a:cxn ang="0">
                  <a:pos x="54" y="39"/>
                </a:cxn>
                <a:cxn ang="0">
                  <a:pos x="63" y="0"/>
                </a:cxn>
                <a:cxn ang="0">
                  <a:pos x="86" y="0"/>
                </a:cxn>
                <a:cxn ang="0">
                  <a:pos x="71" y="67"/>
                </a:cxn>
                <a:cxn ang="0">
                  <a:pos x="37" y="67"/>
                </a:cxn>
                <a:cxn ang="0">
                  <a:pos x="32" y="26"/>
                </a:cxn>
                <a:cxn ang="0">
                  <a:pos x="22" y="67"/>
                </a:cxn>
                <a:cxn ang="0">
                  <a:pos x="0" y="67"/>
                </a:cxn>
                <a:cxn ang="0">
                  <a:pos x="14" y="0"/>
                </a:cxn>
              </a:cxnLst>
              <a:rect l="0" t="0" r="r" b="b"/>
              <a:pathLst>
                <a:path w="87" h="68">
                  <a:moveTo>
                    <a:pt x="14" y="0"/>
                  </a:moveTo>
                  <a:lnTo>
                    <a:pt x="48" y="0"/>
                  </a:lnTo>
                  <a:lnTo>
                    <a:pt x="54" y="39"/>
                  </a:lnTo>
                  <a:lnTo>
                    <a:pt x="63" y="0"/>
                  </a:lnTo>
                  <a:lnTo>
                    <a:pt x="86" y="0"/>
                  </a:lnTo>
                  <a:lnTo>
                    <a:pt x="71" y="67"/>
                  </a:lnTo>
                  <a:lnTo>
                    <a:pt x="37" y="67"/>
                  </a:lnTo>
                  <a:lnTo>
                    <a:pt x="32" y="26"/>
                  </a:lnTo>
                  <a:lnTo>
                    <a:pt x="22" y="67"/>
                  </a:lnTo>
                  <a:lnTo>
                    <a:pt x="0" y="67"/>
                  </a:lnTo>
                  <a:lnTo>
                    <a:pt x="14" y="0"/>
                  </a:lnTo>
                </a:path>
              </a:pathLst>
            </a:custGeom>
            <a:grpFill/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12" charset="-128"/>
              </a:endParaRPr>
            </a:p>
          </p:txBody>
        </p:sp>
      </p:grpSp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1963" y="1752600"/>
            <a:ext cx="8234565" cy="1143000"/>
          </a:xfrm>
        </p:spPr>
        <p:txBody>
          <a:bodyPr anchor="ctr"/>
          <a:lstStyle>
            <a:lvl1pPr algn="ctr" defTabSz="877888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52366" y="3186548"/>
            <a:ext cx="8039268" cy="492443"/>
          </a:xfrm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3200">
                <a:effectLst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5052775" y="5370967"/>
            <a:ext cx="3792538" cy="276999"/>
          </a:xfrm>
        </p:spPr>
        <p:txBody>
          <a:bodyPr/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5052775" y="5652182"/>
            <a:ext cx="3792538" cy="246221"/>
          </a:xfrm>
        </p:spPr>
        <p:txBody>
          <a:bodyPr/>
          <a:lstStyle>
            <a:lvl1pPr marL="0" indent="0">
              <a:buNone/>
              <a:defRPr sz="16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2863194" y="3992110"/>
            <a:ext cx="3420788" cy="738664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63" y="1354592"/>
            <a:ext cx="8224837" cy="1255728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buSzPct val="80000"/>
              <a:defRPr>
                <a:effectLst/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991"/>
            <a:ext cx="7312025" cy="531812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928" y="2251358"/>
            <a:ext cx="8234160" cy="1477328"/>
          </a:xfrm>
        </p:spPr>
        <p:txBody>
          <a:bodyPr anchor="ctr">
            <a:sp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 userDrawn="1"/>
        </p:nvSpPr>
        <p:spPr bwMode="black">
          <a:xfrm>
            <a:off x="969963" y="1962150"/>
            <a:ext cx="7204075" cy="2592388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chemeClr val="bg1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12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701088" y="6632575"/>
            <a:ext cx="442912" cy="225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887413" eaLnBrk="0" hangingPunct="0">
              <a:spcBef>
                <a:spcPct val="50000"/>
              </a:spcBef>
              <a:defRPr/>
            </a:pPr>
            <a:fld id="{AE9C7B23-79C5-42C2-A11E-627CCEB22DC2}" type="slidenum">
              <a:rPr lang="en-US" sz="800" b="0">
                <a:solidFill>
                  <a:schemeClr val="bg2"/>
                </a:solidFill>
                <a:latin typeface="Arial" charset="0"/>
                <a:ea typeface="ＭＳ Ｐゴシック" pitchFamily="-112" charset="-128"/>
              </a:rPr>
              <a:pPr defTabSz="887413" eaLnBrk="0" hangingPunct="0">
                <a:spcBef>
                  <a:spcPct val="50000"/>
                </a:spcBef>
                <a:defRPr/>
              </a:pPr>
              <a:t>‹#›</a:t>
            </a:fld>
            <a:endParaRPr lang="en-US" sz="800" b="0" dirty="0">
              <a:solidFill>
                <a:schemeClr val="bg2"/>
              </a:solidFill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1963" y="458788"/>
            <a:ext cx="7312025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1963" y="1304925"/>
            <a:ext cx="8234362" cy="1255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0" name="Freeform 6"/>
          <p:cNvSpPr>
            <a:spLocks noChangeAspect="1"/>
          </p:cNvSpPr>
          <p:nvPr/>
        </p:nvSpPr>
        <p:spPr bwMode="black">
          <a:xfrm>
            <a:off x="7083425" y="220663"/>
            <a:ext cx="1600200" cy="576262"/>
          </a:xfrm>
          <a:custGeom>
            <a:avLst/>
            <a:gdLst/>
            <a:ahLst/>
            <a:cxnLst>
              <a:cxn ang="0">
                <a:pos x="1158" y="163"/>
              </a:cxn>
              <a:cxn ang="0">
                <a:pos x="950" y="163"/>
              </a:cxn>
              <a:cxn ang="0">
                <a:pos x="1002" y="0"/>
              </a:cxn>
              <a:cxn ang="0">
                <a:pos x="825" y="163"/>
              </a:cxn>
              <a:cxn ang="0">
                <a:pos x="4" y="163"/>
              </a:cxn>
              <a:cxn ang="0">
                <a:pos x="0" y="164"/>
              </a:cxn>
              <a:cxn ang="0">
                <a:pos x="4" y="165"/>
              </a:cxn>
              <a:cxn ang="0">
                <a:pos x="130" y="167"/>
              </a:cxn>
              <a:cxn ang="0">
                <a:pos x="408" y="170"/>
              </a:cxn>
              <a:cxn ang="0">
                <a:pos x="810" y="176"/>
              </a:cxn>
              <a:cxn ang="0">
                <a:pos x="736" y="245"/>
              </a:cxn>
              <a:cxn ang="0">
                <a:pos x="710" y="272"/>
              </a:cxn>
              <a:cxn ang="0">
                <a:pos x="712" y="272"/>
              </a:cxn>
              <a:cxn ang="0">
                <a:pos x="744" y="245"/>
              </a:cxn>
              <a:cxn ang="0">
                <a:pos x="826" y="177"/>
              </a:cxn>
              <a:cxn ang="0">
                <a:pos x="929" y="177"/>
              </a:cxn>
              <a:cxn ang="0">
                <a:pos x="918" y="217"/>
              </a:cxn>
              <a:cxn ang="0">
                <a:pos x="909" y="255"/>
              </a:cxn>
              <a:cxn ang="0">
                <a:pos x="696" y="353"/>
              </a:cxn>
              <a:cxn ang="0">
                <a:pos x="577" y="408"/>
              </a:cxn>
              <a:cxn ang="0">
                <a:pos x="580" y="409"/>
              </a:cxn>
              <a:cxn ang="0">
                <a:pos x="691" y="361"/>
              </a:cxn>
              <a:cxn ang="0">
                <a:pos x="906" y="268"/>
              </a:cxn>
              <a:cxn ang="0">
                <a:pos x="879" y="374"/>
              </a:cxn>
              <a:cxn ang="0">
                <a:pos x="868" y="414"/>
              </a:cxn>
              <a:cxn ang="0">
                <a:pos x="868" y="416"/>
              </a:cxn>
              <a:cxn ang="0">
                <a:pos x="871" y="415"/>
              </a:cxn>
              <a:cxn ang="0">
                <a:pos x="885" y="373"/>
              </a:cxn>
              <a:cxn ang="0">
                <a:pos x="918" y="262"/>
              </a:cxn>
              <a:cxn ang="0">
                <a:pos x="1006" y="225"/>
              </a:cxn>
              <a:cxn ang="0">
                <a:pos x="1084" y="192"/>
              </a:cxn>
              <a:cxn ang="0">
                <a:pos x="1158" y="163"/>
              </a:cxn>
              <a:cxn ang="0">
                <a:pos x="843" y="163"/>
              </a:cxn>
              <a:cxn ang="0">
                <a:pos x="924" y="95"/>
              </a:cxn>
              <a:cxn ang="0">
                <a:pos x="956" y="68"/>
              </a:cxn>
              <a:cxn ang="0">
                <a:pos x="932" y="163"/>
              </a:cxn>
              <a:cxn ang="0">
                <a:pos x="843" y="163"/>
              </a:cxn>
              <a:cxn ang="0">
                <a:pos x="1158" y="163"/>
              </a:cxn>
              <a:cxn ang="0">
                <a:pos x="945" y="179"/>
              </a:cxn>
              <a:cxn ang="0">
                <a:pos x="1068" y="181"/>
              </a:cxn>
              <a:cxn ang="0">
                <a:pos x="1028" y="200"/>
              </a:cxn>
              <a:cxn ang="0">
                <a:pos x="924" y="248"/>
              </a:cxn>
              <a:cxn ang="0">
                <a:pos x="945" y="179"/>
              </a:cxn>
              <a:cxn ang="0">
                <a:pos x="1158" y="163"/>
              </a:cxn>
            </a:cxnLst>
            <a:rect l="0" t="0" r="r" b="b"/>
            <a:pathLst>
              <a:path w="1159" h="417">
                <a:moveTo>
                  <a:pt x="1158" y="163"/>
                </a:moveTo>
                <a:lnTo>
                  <a:pt x="950" y="163"/>
                </a:lnTo>
                <a:lnTo>
                  <a:pt x="1002" y="0"/>
                </a:lnTo>
                <a:lnTo>
                  <a:pt x="825" y="163"/>
                </a:lnTo>
                <a:lnTo>
                  <a:pt x="4" y="163"/>
                </a:lnTo>
                <a:lnTo>
                  <a:pt x="0" y="164"/>
                </a:lnTo>
                <a:lnTo>
                  <a:pt x="4" y="165"/>
                </a:lnTo>
                <a:lnTo>
                  <a:pt x="130" y="167"/>
                </a:lnTo>
                <a:lnTo>
                  <a:pt x="408" y="170"/>
                </a:lnTo>
                <a:lnTo>
                  <a:pt x="810" y="176"/>
                </a:lnTo>
                <a:lnTo>
                  <a:pt x="736" y="245"/>
                </a:lnTo>
                <a:lnTo>
                  <a:pt x="710" y="272"/>
                </a:lnTo>
                <a:lnTo>
                  <a:pt x="712" y="272"/>
                </a:lnTo>
                <a:lnTo>
                  <a:pt x="744" y="245"/>
                </a:lnTo>
                <a:lnTo>
                  <a:pt x="826" y="177"/>
                </a:lnTo>
                <a:lnTo>
                  <a:pt x="929" y="177"/>
                </a:lnTo>
                <a:lnTo>
                  <a:pt x="918" y="217"/>
                </a:lnTo>
                <a:lnTo>
                  <a:pt x="909" y="255"/>
                </a:lnTo>
                <a:lnTo>
                  <a:pt x="696" y="353"/>
                </a:lnTo>
                <a:lnTo>
                  <a:pt x="577" y="408"/>
                </a:lnTo>
                <a:lnTo>
                  <a:pt x="580" y="409"/>
                </a:lnTo>
                <a:lnTo>
                  <a:pt x="691" y="361"/>
                </a:lnTo>
                <a:lnTo>
                  <a:pt x="906" y="268"/>
                </a:lnTo>
                <a:lnTo>
                  <a:pt x="879" y="374"/>
                </a:lnTo>
                <a:lnTo>
                  <a:pt x="868" y="414"/>
                </a:lnTo>
                <a:lnTo>
                  <a:pt x="868" y="416"/>
                </a:lnTo>
                <a:lnTo>
                  <a:pt x="871" y="415"/>
                </a:lnTo>
                <a:lnTo>
                  <a:pt x="885" y="373"/>
                </a:lnTo>
                <a:lnTo>
                  <a:pt x="918" y="262"/>
                </a:lnTo>
                <a:lnTo>
                  <a:pt x="1006" y="225"/>
                </a:lnTo>
                <a:lnTo>
                  <a:pt x="1084" y="192"/>
                </a:lnTo>
                <a:lnTo>
                  <a:pt x="1158" y="163"/>
                </a:lnTo>
                <a:lnTo>
                  <a:pt x="843" y="163"/>
                </a:lnTo>
                <a:lnTo>
                  <a:pt x="924" y="95"/>
                </a:lnTo>
                <a:lnTo>
                  <a:pt x="956" y="68"/>
                </a:lnTo>
                <a:lnTo>
                  <a:pt x="932" y="163"/>
                </a:lnTo>
                <a:lnTo>
                  <a:pt x="843" y="163"/>
                </a:lnTo>
                <a:lnTo>
                  <a:pt x="1158" y="163"/>
                </a:lnTo>
                <a:lnTo>
                  <a:pt x="945" y="179"/>
                </a:lnTo>
                <a:lnTo>
                  <a:pt x="1068" y="181"/>
                </a:lnTo>
                <a:lnTo>
                  <a:pt x="1028" y="200"/>
                </a:lnTo>
                <a:lnTo>
                  <a:pt x="924" y="248"/>
                </a:lnTo>
                <a:lnTo>
                  <a:pt x="945" y="179"/>
                </a:lnTo>
                <a:lnTo>
                  <a:pt x="1158" y="163"/>
                </a:lnTo>
              </a:path>
            </a:pathLst>
          </a:custGeom>
          <a:solidFill>
            <a:srgbClr val="003399"/>
          </a:solidFill>
          <a:ln w="1270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12" charset="-128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0" r:id="rId2"/>
    <p:sldLayoutId id="2147483711" r:id="rId3"/>
    <p:sldLayoutId id="2147483712" r:id="rId4"/>
    <p:sldLayoutId id="2147483713" r:id="rId5"/>
    <p:sldLayoutId id="214748371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8874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6pPr>
      <a:lvl7pPr marL="9144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7pPr>
      <a:lvl8pPr marL="13716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8pPr>
      <a:lvl9pPr marL="1828800" algn="l" defTabSz="887413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Arial" pitchFamily="-112" charset="0"/>
        </a:defRPr>
      </a:lvl9pPr>
    </p:titleStyle>
    <p:bodyStyle>
      <a:lvl1pPr marL="222250" indent="-22225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15950" indent="-279400" algn="l" defTabSz="8874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/>
        </a:defRPr>
      </a:lvl2pPr>
      <a:lvl3pPr marL="998538" indent="-268288" algn="l" defTabSz="887413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400" b="1">
          <a:solidFill>
            <a:schemeClr val="bg2"/>
          </a:solidFill>
          <a:latin typeface="+mn-lt"/>
          <a:ea typeface="ＭＳ Ｐゴシック" pitchFamily="-112" charset="-128"/>
          <a:cs typeface="ＭＳ Ｐゴシック"/>
        </a:defRPr>
      </a:lvl3pPr>
      <a:lvl4pPr marL="1550988" indent="-222250" algn="l" defTabSz="887413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bg2"/>
          </a:solidFill>
          <a:latin typeface="+mn-lt"/>
          <a:ea typeface="ＭＳ Ｐゴシック" pitchFamily="-112" charset="-128"/>
          <a:cs typeface="ＭＳ Ｐゴシック"/>
        </a:defRPr>
      </a:lvl4pPr>
      <a:lvl5pPr marL="1993900" indent="-222250" algn="l" defTabSz="887413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bg2"/>
          </a:solidFill>
          <a:latin typeface="+mn-lt"/>
          <a:ea typeface="ＭＳ Ｐゴシック" pitchFamily="-112" charset="-128"/>
          <a:cs typeface="ＭＳ Ｐゴシック"/>
        </a:defRPr>
      </a:lvl5pPr>
      <a:lvl6pPr marL="24511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6pPr>
      <a:lvl7pPr marL="29083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7pPr>
      <a:lvl8pPr marL="33655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8pPr>
      <a:lvl9pPr marL="3822700" indent="-222250" algn="l" defTabSz="887413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FAFD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ctrTitle"/>
          </p:nvPr>
        </p:nvSpPr>
        <p:spPr>
          <a:xfrm>
            <a:off x="461963" y="1752600"/>
            <a:ext cx="8234362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Privacy Breach Response</a:t>
            </a:r>
          </a:p>
        </p:txBody>
      </p:sp>
      <p:sp>
        <p:nvSpPr>
          <p:cNvPr id="4099" name="Subtitle 7"/>
          <p:cNvSpPr>
            <a:spLocks noGrp="1"/>
          </p:cNvSpPr>
          <p:nvPr>
            <p:ph type="subTitle" idx="1"/>
          </p:nvPr>
        </p:nvSpPr>
        <p:spPr>
          <a:xfrm>
            <a:off x="552450" y="2939733"/>
            <a:ext cx="8039100" cy="98488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i="1" dirty="0" smtClean="0"/>
              <a:t>Basics of Breach Response</a:t>
            </a:r>
          </a:p>
          <a:p>
            <a:pPr eaLnBrk="1" hangingPunct="1">
              <a:spcBef>
                <a:spcPct val="0"/>
              </a:spcBef>
            </a:pPr>
            <a:r>
              <a:rPr lang="en-US" i="1" dirty="0" smtClean="0"/>
              <a:t>Role of the Chief Privacy Officer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10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053013" y="5370513"/>
            <a:ext cx="3792537" cy="27781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Jim Byrne</a:t>
            </a:r>
          </a:p>
        </p:txBody>
      </p:sp>
      <p:sp>
        <p:nvSpPr>
          <p:cNvPr id="410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053013" y="5651500"/>
            <a:ext cx="3792537" cy="836613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Lockheed Martin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Chief Privacy Officer</a:t>
            </a:r>
          </a:p>
          <a:p>
            <a:pPr eaLnBrk="1" hangingPunct="1"/>
            <a:r>
              <a:rPr lang="en-US" smtClean="0">
                <a:ea typeface="ＭＳ Ｐゴシック" pitchFamily="34" charset="-128"/>
              </a:rPr>
              <a:t>Associate General Counsel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458787"/>
            <a:ext cx="7751308" cy="11740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Breach Defined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1"/>
                </a:solidFill>
              </a:rPr>
              <a:t>Generally Accepted Privacy Principles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620" y="3003778"/>
            <a:ext cx="8224837" cy="2154436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   “When personal information is collected, retained, accessed, used, or disclosed in ways that are not in accordance with the provisions of the enterprise's policies, applicable privacy laws, or regulations.”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Privacy Breach Response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61963" y="1354138"/>
            <a:ext cx="8224837" cy="4598987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3600" smtClean="0">
                <a:ea typeface="ＭＳ Ｐゴシック" pitchFamily="34" charset="-128"/>
              </a:rPr>
              <a:t>Preparation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3600" smtClean="0">
                <a:ea typeface="ＭＳ Ｐゴシック" pitchFamily="34" charset="-128"/>
              </a:rPr>
              <a:t>Review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3600" smtClean="0">
                <a:ea typeface="ＭＳ Ｐゴシック" pitchFamily="34" charset="-128"/>
              </a:rPr>
              <a:t>Analyze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3600" smtClean="0">
                <a:ea typeface="ＭＳ Ｐゴシック" pitchFamily="34" charset="-128"/>
              </a:rPr>
              <a:t>Notify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US" sz="3600" smtClean="0">
                <a:ea typeface="ＭＳ Ｐゴシック" pitchFamily="34" charset="-128"/>
              </a:rPr>
              <a:t>Reevaluate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558346" y="955448"/>
            <a:ext cx="7294563" cy="554037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1. Preparation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78292" y="2399167"/>
            <a:ext cx="8205787" cy="2769989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Coordinate with CIS-CIRT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Establish roles and responsibilities within privacy organization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Coordinate resources to conduct data set reviews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42018" y="873806"/>
            <a:ext cx="7294563" cy="554037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2. Review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61963" y="2301195"/>
            <a:ext cx="8205787" cy="3508653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Receive exfiltrated data sets through forensics examination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Review data sets for PII and identify affected individuals</a:t>
            </a:r>
          </a:p>
          <a:p>
            <a:pPr marL="965200" lvl="1" indent="-571500" eaLnBrk="1" hangingPunct="1">
              <a:spcBef>
                <a:spcPct val="0"/>
              </a:spcBef>
              <a:spcAft>
                <a:spcPts val="2400"/>
              </a:spcAft>
              <a:buFont typeface="+mj-lt"/>
              <a:buAutoNum type="romanLcPeriod"/>
            </a:pPr>
            <a:r>
              <a:rPr lang="en-US" sz="2800" dirty="0" smtClean="0">
                <a:ea typeface="ＭＳ Ｐゴシック" pitchFamily="34" charset="-128"/>
              </a:rPr>
              <a:t>Search terms – tool</a:t>
            </a:r>
          </a:p>
          <a:p>
            <a:pPr marL="965200" lvl="1" indent="-571500" eaLnBrk="1" hangingPunct="1">
              <a:spcBef>
                <a:spcPct val="0"/>
              </a:spcBef>
              <a:spcAft>
                <a:spcPts val="2400"/>
              </a:spcAft>
              <a:buFont typeface="+mj-lt"/>
              <a:buAutoNum type="romanLcPeriod"/>
            </a:pPr>
            <a:r>
              <a:rPr lang="en-US" sz="2800" dirty="0" smtClean="0">
                <a:ea typeface="ＭＳ Ｐゴシック" pitchFamily="34" charset="-128"/>
              </a:rPr>
              <a:t>Document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76704" y="710520"/>
            <a:ext cx="7294563" cy="554037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smtClean="0">
                <a:ea typeface="ＭＳ Ｐゴシック" pitchFamily="34" charset="-128"/>
              </a:rPr>
              <a:t>3. Analyze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78292" y="2480810"/>
            <a:ext cx="8205787" cy="2770187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Determine state residences of affected individuals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Research each state privacy breach reporting requirements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Assess and consider response options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0375" y="449263"/>
            <a:ext cx="7294563" cy="554037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4. Notify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1963" y="1354138"/>
            <a:ext cx="8205787" cy="5416550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smtClean="0">
                <a:ea typeface="ＭＳ Ｐゴシック" pitchFamily="34" charset="-128"/>
              </a:rPr>
              <a:t>Obtain addresses of affected individuals for notifications letters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smtClean="0">
                <a:ea typeface="ＭＳ Ｐゴシック" pitchFamily="34" charset="-128"/>
              </a:rPr>
              <a:t>Create and review notification letters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smtClean="0">
                <a:ea typeface="ＭＳ Ｐゴシック" pitchFamily="34" charset="-128"/>
              </a:rPr>
              <a:t>Create incident FAQs for internal posting and communications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smtClean="0">
                <a:ea typeface="ＭＳ Ｐゴシック" pitchFamily="34" charset="-128"/>
              </a:rPr>
              <a:t>Train call center representative for incident response calls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smtClean="0">
                <a:ea typeface="ＭＳ Ｐゴシック" pitchFamily="34" charset="-128"/>
              </a:rPr>
              <a:t>Coordinate timing</a:t>
            </a:r>
          </a:p>
          <a:p>
            <a:pPr marL="514350" lvl="1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endParaRPr lang="en-US" sz="2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5. Reevaluate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12977" y="2448152"/>
            <a:ext cx="8224837" cy="2339975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Conduct Lessons Learned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Identify Areas that need improvement</a:t>
            </a:r>
          </a:p>
          <a:p>
            <a:pPr marL="514350" indent="-514350" eaLnBrk="1" hangingPunct="1">
              <a:spcBef>
                <a:spcPct val="0"/>
              </a:spcBef>
              <a:spcAft>
                <a:spcPts val="2400"/>
              </a:spcAft>
              <a:buFontTx/>
              <a:buAutoNum type="alphaUcPeriod"/>
            </a:pPr>
            <a:r>
              <a:rPr lang="en-US" sz="2800" dirty="0" smtClean="0">
                <a:ea typeface="ＭＳ Ｐゴシック" pitchFamily="34" charset="-128"/>
              </a:rPr>
              <a:t>Develop Actions to help avoid a “next time” or to make “next time” better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LM White">
  <a:themeElements>
    <a:clrScheme name="Custom 28">
      <a:dk1>
        <a:srgbClr val="000000"/>
      </a:dk1>
      <a:lt1>
        <a:srgbClr val="000000"/>
      </a:lt1>
      <a:dk2>
        <a:srgbClr val="003399"/>
      </a:dk2>
      <a:lt2>
        <a:srgbClr val="FFFFFF"/>
      </a:lt2>
      <a:accent1>
        <a:srgbClr val="3366CC"/>
      </a:accent1>
      <a:accent2>
        <a:srgbClr val="6EB82D"/>
      </a:accent2>
      <a:accent3>
        <a:srgbClr val="E5642D"/>
      </a:accent3>
      <a:accent4>
        <a:srgbClr val="0097BE"/>
      </a:accent4>
      <a:accent5>
        <a:srgbClr val="9933FF"/>
      </a:accent5>
      <a:accent6>
        <a:srgbClr val="009945"/>
      </a:accent6>
      <a:hlink>
        <a:srgbClr val="92002B"/>
      </a:hlink>
      <a:folHlink>
        <a:srgbClr val="33CC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>
                <a:gamma/>
                <a:shade val="46275"/>
                <a:invGamma/>
              </a:schemeClr>
            </a:gs>
            <a:gs pos="100000">
              <a:schemeClr val="accent1"/>
            </a:gs>
          </a:gsLst>
          <a:lin ang="5400000" scaled="1"/>
        </a:gradFill>
        <a:ln w="12700" cap="flat" cmpd="sng" algn="ctr">
          <a:solidFill>
            <a:srgbClr val="6699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FAFD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-112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0000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AAA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279F"/>
        </a:dk2>
        <a:lt2>
          <a:srgbClr val="FFFFFF"/>
        </a:lt2>
        <a:accent1>
          <a:srgbClr val="6699FF"/>
        </a:accent1>
        <a:accent2>
          <a:srgbClr val="00AE00"/>
        </a:accent2>
        <a:accent3>
          <a:srgbClr val="AAACCD"/>
        </a:accent3>
        <a:accent4>
          <a:srgbClr val="DADADA"/>
        </a:accent4>
        <a:accent5>
          <a:srgbClr val="B8CAFF"/>
        </a:accent5>
        <a:accent6>
          <a:srgbClr val="009D00"/>
        </a:accent6>
        <a:hlink>
          <a:srgbClr val="9933FF"/>
        </a:hlink>
        <a:folHlink>
          <a:srgbClr val="33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8">
    <a:dk1>
      <a:srgbClr val="000000"/>
    </a:dk1>
    <a:lt1>
      <a:srgbClr val="000000"/>
    </a:lt1>
    <a:dk2>
      <a:srgbClr val="003399"/>
    </a:dk2>
    <a:lt2>
      <a:srgbClr val="FFFFFF"/>
    </a:lt2>
    <a:accent1>
      <a:srgbClr val="3366CC"/>
    </a:accent1>
    <a:accent2>
      <a:srgbClr val="6EB82D"/>
    </a:accent2>
    <a:accent3>
      <a:srgbClr val="E5642D"/>
    </a:accent3>
    <a:accent4>
      <a:srgbClr val="0097BE"/>
    </a:accent4>
    <a:accent5>
      <a:srgbClr val="9933FF"/>
    </a:accent5>
    <a:accent6>
      <a:srgbClr val="009945"/>
    </a:accent6>
    <a:hlink>
      <a:srgbClr val="92002B"/>
    </a:hlink>
    <a:folHlink>
      <a:srgbClr val="33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Pages>2</Pages>
  <Words>200</Words>
  <Application>Microsoft Office PowerPoint</Application>
  <PresentationFormat>On-screen Show (4:3)</PresentationFormat>
  <Paragraphs>39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LM White</vt:lpstr>
      <vt:lpstr>Privacy Breach Response</vt:lpstr>
      <vt:lpstr>Breach Defined Generally Accepted Privacy Principles</vt:lpstr>
      <vt:lpstr>Privacy Breach Response</vt:lpstr>
      <vt:lpstr>1. Preparation</vt:lpstr>
      <vt:lpstr>2. Review</vt:lpstr>
      <vt:lpstr>3. Analyze</vt:lpstr>
      <vt:lpstr>4. Notify</vt:lpstr>
      <vt:lpstr>5. Reevaluate</vt:lpstr>
      <vt:lpstr>Slide 9</vt:lpstr>
    </vt:vector>
  </TitlesOfParts>
  <Company>Lockheed Martin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Sylvia Morgan</dc:creator>
  <cp:lastModifiedBy>104383</cp:lastModifiedBy>
  <cp:revision>80</cp:revision>
  <cp:lastPrinted>2009-04-22T19:24:48Z</cp:lastPrinted>
  <dcterms:created xsi:type="dcterms:W3CDTF">2010-08-10T16:53:37Z</dcterms:created>
  <dcterms:modified xsi:type="dcterms:W3CDTF">2011-10-14T22:46:25Z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ACCT04\TSANGT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lpwstr>-1</vt:lpwstr>
  </property>
  <property fmtid="{D5CDD505-2E9C-101B-9397-08002B2CF9AE}" pid="8" name="Allow Footer Overwrite">
    <vt:lpwstr>-1</vt:lpwstr>
  </property>
  <property fmtid="{D5CDD505-2E9C-101B-9397-08002B2CF9AE}" pid="9" name="Multiple Selected">
    <vt:lpwstr>-1</vt:lpwstr>
  </property>
  <property fmtid="{D5CDD505-2E9C-101B-9397-08002B2CF9AE}" pid="10" name="SIPHeaderWording">
    <vt:lpwstr/>
  </property>
  <property fmtid="{D5CDD505-2E9C-101B-9397-08002B2CF9AE}" pid="11" name="SIPLevel">
    <vt:lpwstr>0</vt:lpwstr>
  </property>
</Properties>
</file>